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6"/>
  </p:notesMasterIdLst>
  <p:sldIdLst>
    <p:sldId id="260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70" r:id="rId10"/>
    <p:sldId id="265" r:id="rId11"/>
    <p:sldId id="266" r:id="rId12"/>
    <p:sldId id="267" r:id="rId13"/>
    <p:sldId id="268" r:id="rId14"/>
    <p:sldId id="269" r:id="rId1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F07"/>
    <a:srgbClr val="FA8230"/>
    <a:srgbClr val="326C87"/>
    <a:srgbClr val="65A5AE"/>
    <a:srgbClr val="08575B"/>
    <a:srgbClr val="A3A599"/>
    <a:srgbClr val="D8B549"/>
    <a:srgbClr val="1795AD"/>
    <a:srgbClr val="21938B"/>
    <a:srgbClr val="F8E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7"/>
    <p:restoredTop sz="95679"/>
  </p:normalViewPr>
  <p:slideViewPr>
    <p:cSldViewPr snapToGrid="0">
      <p:cViewPr>
        <p:scale>
          <a:sx n="154" d="100"/>
          <a:sy n="154" d="100"/>
        </p:scale>
        <p:origin x="664" y="-2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1pPr>
    <a:lvl2pPr marL="30412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2pPr>
    <a:lvl3pPr marL="60825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3pPr>
    <a:lvl4pPr marL="91238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4pPr>
    <a:lvl5pPr marL="121651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5pPr>
    <a:lvl6pPr marL="152064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6pPr>
    <a:lvl7pPr marL="182477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7pPr>
    <a:lvl8pPr marL="212890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8pPr>
    <a:lvl9pPr marL="243303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77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6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9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0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3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72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E10BAD7-ABC0-520C-10FE-08DFC469D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307" b="96081"/>
          <a:stretch/>
        </p:blipFill>
        <p:spPr>
          <a:xfrm>
            <a:off x="606720" y="3238500"/>
            <a:ext cx="181070" cy="131739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0A4F8E6-DFC4-041D-B6A7-DF72E8550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28" r="1"/>
          <a:stretch/>
        </p:blipFill>
        <p:spPr>
          <a:xfrm>
            <a:off x="3356799" y="3238500"/>
            <a:ext cx="3366249" cy="3361524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3A590F2-C86A-361D-010A-1E6069184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" r="50075"/>
          <a:stretch/>
        </p:blipFill>
        <p:spPr>
          <a:xfrm>
            <a:off x="787789" y="3514595"/>
            <a:ext cx="2641211" cy="2695314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6AC9055-30FB-05CF-74A9-33426C6D3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5" r="78257" b="95271"/>
          <a:stretch/>
        </p:blipFill>
        <p:spPr>
          <a:xfrm>
            <a:off x="1078675" y="3750478"/>
            <a:ext cx="1138778" cy="1589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DB3076-3632-3789-69BF-7C305131D5C6}"/>
              </a:ext>
            </a:extLst>
          </p:cNvPr>
          <p:cNvSpPr/>
          <p:nvPr/>
        </p:nvSpPr>
        <p:spPr>
          <a:xfrm>
            <a:off x="849234" y="340313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02" y="1412101"/>
            <a:ext cx="2571614" cy="77148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6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4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different, variety, arranged, several&#10;&#10;Description automatically generated">
            <a:extLst>
              <a:ext uri="{FF2B5EF4-FFF2-40B4-BE49-F238E27FC236}">
                <a16:creationId xmlns:a16="http://schemas.microsoft.com/office/drawing/2014/main" id="{5A5E7B60-2A98-CFF0-ED17-8FAE15E75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1" r="13905"/>
          <a:stretch/>
        </p:blipFill>
        <p:spPr>
          <a:xfrm>
            <a:off x="54027" y="50328"/>
            <a:ext cx="1512000" cy="1512000"/>
          </a:xfrm>
          <a:prstGeom prst="rect">
            <a:avLst/>
          </a:prstGeom>
        </p:spPr>
      </p:pic>
      <p:pic>
        <p:nvPicPr>
          <p:cNvPr id="39" name="Picture 3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C72BF0E8-C538-7D7C-0AA5-64EE6279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2" t="3951" r="32436" b="3995"/>
          <a:stretch/>
        </p:blipFill>
        <p:spPr>
          <a:xfrm>
            <a:off x="1564969" y="50328"/>
            <a:ext cx="1512000" cy="1512000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8F4A2D93-9D7A-4513-E3D5-4C6D3B619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2" t="-195" r="17386" b="195"/>
          <a:stretch/>
        </p:blipFill>
        <p:spPr>
          <a:xfrm>
            <a:off x="1563695" y="3149741"/>
            <a:ext cx="1512000" cy="1512000"/>
          </a:xfrm>
          <a:prstGeom prst="rect">
            <a:avLst/>
          </a:prstGeom>
        </p:spPr>
      </p:pic>
      <p:pic>
        <p:nvPicPr>
          <p:cNvPr id="43" name="Picture 4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705D5A1-6713-988C-B111-F459E7111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21" t="11248" r="6073" b="2735"/>
          <a:stretch/>
        </p:blipFill>
        <p:spPr>
          <a:xfrm>
            <a:off x="51695" y="3152225"/>
            <a:ext cx="1512000" cy="1512000"/>
          </a:xfrm>
          <a:prstGeom prst="rect">
            <a:avLst/>
          </a:prstGeom>
        </p:spPr>
      </p:pic>
      <p:pic>
        <p:nvPicPr>
          <p:cNvPr id="45" name="Picture 4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61C96C1-6E74-370F-D091-BA9084CF7C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91" r="19753" b="-1262"/>
          <a:stretch/>
        </p:blipFill>
        <p:spPr>
          <a:xfrm>
            <a:off x="51695" y="1613269"/>
            <a:ext cx="1512000" cy="1508492"/>
          </a:xfrm>
          <a:prstGeom prst="rect">
            <a:avLst/>
          </a:prstGeom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C6E1176B-86A4-EA88-3FFA-472D11DEB6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" r="10834" b="1750"/>
          <a:stretch/>
        </p:blipFill>
        <p:spPr>
          <a:xfrm>
            <a:off x="1563695" y="1610785"/>
            <a:ext cx="1512000" cy="148553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20EF726-A764-6566-BB55-3E99253C0B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4" t="5666" r="11826"/>
          <a:stretch/>
        </p:blipFill>
        <p:spPr>
          <a:xfrm>
            <a:off x="3123227" y="49781"/>
            <a:ext cx="3384000" cy="22178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3DE0C0-3482-5C5D-6B6B-026DA76F1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832" y="2299991"/>
            <a:ext cx="3384000" cy="21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005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BB6A43E-86C3-0BF6-A524-29230995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734113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86208-A78E-A523-549E-B855203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86" y="2734113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B0BF5E-69E8-FE17-79FD-622825BE5482}"/>
              </a:ext>
            </a:extLst>
          </p:cNvPr>
          <p:cNvSpPr/>
          <p:nvPr/>
        </p:nvSpPr>
        <p:spPr>
          <a:xfrm>
            <a:off x="877153" y="2599778"/>
            <a:ext cx="5643720" cy="314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F475302-5EAB-0297-52FC-4BE07ACF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858" y="2184739"/>
            <a:ext cx="813600" cy="674453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CFB0A078-BF7B-5781-2259-04A740235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713" y="2184401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74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1454110" y="2661103"/>
            <a:ext cx="1237672" cy="4762361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14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198678" y="2751466"/>
            <a:ext cx="989252" cy="4574987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FA97DA55-C5E7-C61B-7262-234D086B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521341"/>
            <a:ext cx="3005998" cy="2491894"/>
          </a:xfrm>
          <a:prstGeom prst="rect">
            <a:avLst/>
          </a:prstGeom>
        </p:spPr>
      </p:pic>
      <p:pic>
        <p:nvPicPr>
          <p:cNvPr id="97" name="Picture 96" descr="A close-up of a bee&#10;&#10;Description automatically generated">
            <a:extLst>
              <a:ext uri="{FF2B5EF4-FFF2-40B4-BE49-F238E27FC236}">
                <a16:creationId xmlns:a16="http://schemas.microsoft.com/office/drawing/2014/main" id="{382A3BA3-52DA-A616-9A2F-CFA3EF12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64" y="3529528"/>
            <a:ext cx="3084626" cy="25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8" y="3537357"/>
            <a:ext cx="6141345" cy="3070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735665" y="3537357"/>
            <a:ext cx="4080193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85761DE-551D-E4D2-99F2-ACF3F246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80" y="3490826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F4F29550-360F-EB2B-17A4-7E52BA29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89" y="3483079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FB5A733-6D03-D17B-2948-4F4CF008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15" y="3663754"/>
            <a:ext cx="6247177" cy="31235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453887" y="3689486"/>
            <a:ext cx="4472976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37" y="3663754"/>
            <a:ext cx="533067" cy="459802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663754"/>
            <a:ext cx="648758" cy="4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455" y="3228873"/>
            <a:ext cx="6376131" cy="3188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580635" y="3228874"/>
            <a:ext cx="5500757" cy="46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FA92A9D-6600-DF95-4E63-A768A03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89" y="3207773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E6ED87DD-D4B6-4E1C-3CF8-A17211C4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34" y="3189720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1247"/>
            <a:ext cx="3641068" cy="18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4086362"/>
            <a:ext cx="3578931" cy="1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5467341"/>
            <a:ext cx="3478889" cy="14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224854" y="5417911"/>
            <a:ext cx="2922389" cy="4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187124" y="4039266"/>
            <a:ext cx="2995373" cy="4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50BB242-E1CE-9DDD-672E-FDD33889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76" y="2401516"/>
            <a:ext cx="379093" cy="314258"/>
          </a:xfrm>
          <a:prstGeom prst="rect">
            <a:avLst/>
          </a:prstGeom>
        </p:spPr>
      </p:pic>
      <p:pic>
        <p:nvPicPr>
          <p:cNvPr id="6" name="Picture 5" descr="A close-up of a bee&#10;&#10;Description automatically generated">
            <a:extLst>
              <a:ext uri="{FF2B5EF4-FFF2-40B4-BE49-F238E27FC236}">
                <a16:creationId xmlns:a16="http://schemas.microsoft.com/office/drawing/2014/main" id="{E82EC7CE-A8F7-B45F-D8DA-1E57BFB3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12" y="2391600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660739" y="2726540"/>
            <a:ext cx="1850775" cy="177494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690771" y="4425557"/>
            <a:ext cx="1588305" cy="177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3" y="5190704"/>
            <a:ext cx="436871" cy="244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25" y="5987639"/>
            <a:ext cx="1022998" cy="142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871013" y="4345560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830971" y="2612945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8231A2D-5A09-B592-AA5F-208DAAF6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7" y="2584489"/>
            <a:ext cx="379093" cy="314258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2F34662A-2317-3513-C1CF-B343D6012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355" y="2579531"/>
            <a:ext cx="389009" cy="324174"/>
          </a:xfrm>
          <a:prstGeom prst="rect">
            <a:avLst/>
          </a:prstGeom>
        </p:spPr>
      </p:pic>
      <p:pic>
        <p:nvPicPr>
          <p:cNvPr id="12" name="Picture 11" descr="A close-up of a bee&#10;&#10;Description automatically generated">
            <a:extLst>
              <a:ext uri="{FF2B5EF4-FFF2-40B4-BE49-F238E27FC236}">
                <a16:creationId xmlns:a16="http://schemas.microsoft.com/office/drawing/2014/main" id="{16734B84-2285-1095-9A3F-8262134EE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55" y="2579531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8CDD3C-0966-C287-6EF4-ED4ED4CA0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10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06D74-7AB0-154A-83E4-0EAD55172718}"/>
              </a:ext>
            </a:extLst>
          </p:cNvPr>
          <p:cNvSpPr txBox="1"/>
          <p:nvPr/>
        </p:nvSpPr>
        <p:spPr>
          <a:xfrm>
            <a:off x="739983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78733-1F02-F1DB-826A-F548A65896FF}"/>
              </a:ext>
            </a:extLst>
          </p:cNvPr>
          <p:cNvSpPr txBox="1"/>
          <p:nvPr/>
        </p:nvSpPr>
        <p:spPr>
          <a:xfrm>
            <a:off x="739983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B3287-4B7C-9804-3A69-48879844BDA2}"/>
              </a:ext>
            </a:extLst>
          </p:cNvPr>
          <p:cNvSpPr txBox="1"/>
          <p:nvPr/>
        </p:nvSpPr>
        <p:spPr>
          <a:xfrm>
            <a:off x="739983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D1703A-C06E-E4B3-96A7-98974AA73D52}"/>
              </a:ext>
            </a:extLst>
          </p:cNvPr>
          <p:cNvSpPr txBox="1"/>
          <p:nvPr/>
        </p:nvSpPr>
        <p:spPr>
          <a:xfrm>
            <a:off x="736022" y="6253039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A0977D4-A8B6-49BF-F2B5-208583D22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956" y="621312"/>
            <a:ext cx="562215" cy="466061"/>
          </a:xfrm>
          <a:prstGeom prst="rect">
            <a:avLst/>
          </a:prstGeom>
        </p:spPr>
      </p:pic>
      <p:pic>
        <p:nvPicPr>
          <p:cNvPr id="24" name="Picture 23" descr="A close-up of a bee&#10;&#10;Description automatically generated">
            <a:extLst>
              <a:ext uri="{FF2B5EF4-FFF2-40B4-BE49-F238E27FC236}">
                <a16:creationId xmlns:a16="http://schemas.microsoft.com/office/drawing/2014/main" id="{27C93D8F-74F5-A2CC-9F13-3E1C6899B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1112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776733-E312-0475-9647-0E755DB4F1BA}"/>
              </a:ext>
            </a:extLst>
          </p:cNvPr>
          <p:cNvSpPr txBox="1"/>
          <p:nvPr/>
        </p:nvSpPr>
        <p:spPr>
          <a:xfrm>
            <a:off x="4279092" y="1080171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553B1E-3CA8-F1B8-E8F4-C55ABFF9708B}"/>
              </a:ext>
            </a:extLst>
          </p:cNvPr>
          <p:cNvSpPr txBox="1"/>
          <p:nvPr/>
        </p:nvSpPr>
        <p:spPr>
          <a:xfrm>
            <a:off x="4279092" y="2779269"/>
            <a:ext cx="24718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8C97AB-C01E-198D-BBB2-F08CB869E67D}"/>
              </a:ext>
            </a:extLst>
          </p:cNvPr>
          <p:cNvSpPr txBox="1"/>
          <p:nvPr/>
        </p:nvSpPr>
        <p:spPr>
          <a:xfrm>
            <a:off x="4279092" y="4478367"/>
            <a:ext cx="24397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F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B4857E-1D19-7BE9-2BA7-0F00D87F44D1}"/>
              </a:ext>
            </a:extLst>
          </p:cNvPr>
          <p:cNvSpPr txBox="1"/>
          <p:nvPr/>
        </p:nvSpPr>
        <p:spPr>
          <a:xfrm>
            <a:off x="4275131" y="6243983"/>
            <a:ext cx="26481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G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15D841-A7AF-1204-AAE7-0494A219DA0F}"/>
              </a:ext>
            </a:extLst>
          </p:cNvPr>
          <p:cNvSpPr txBox="1"/>
          <p:nvPr/>
        </p:nvSpPr>
        <p:spPr>
          <a:xfrm>
            <a:off x="1630276" y="126648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7E6EC2-D6FC-2850-7A85-A23049BE03CE}"/>
              </a:ext>
            </a:extLst>
          </p:cNvPr>
          <p:cNvSpPr txBox="1"/>
          <p:nvPr/>
        </p:nvSpPr>
        <p:spPr>
          <a:xfrm>
            <a:off x="1677943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6C2819E6-80D8-E81C-4406-6E070B17C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22" b="25625"/>
          <a:stretch/>
        </p:blipFill>
        <p:spPr>
          <a:xfrm>
            <a:off x="4278553" y="6702501"/>
            <a:ext cx="1735200" cy="1662545"/>
          </a:xfrm>
          <a:prstGeom prst="rect">
            <a:avLst/>
          </a:prstGeom>
        </p:spPr>
      </p:pic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B70B695D-070C-B67F-CD4C-D22D3D6C6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53"/>
          <a:stretch/>
        </p:blipFill>
        <p:spPr>
          <a:xfrm>
            <a:off x="2344459" y="6633555"/>
            <a:ext cx="1735200" cy="1731491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C4F07C68-D588-591E-45AC-7C38F65DE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03" b="25744"/>
          <a:stretch/>
        </p:blipFill>
        <p:spPr>
          <a:xfrm>
            <a:off x="2727583" y="4571999"/>
            <a:ext cx="1735200" cy="166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8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5054</TotalTime>
  <Words>42</Words>
  <Application>Microsoft Macintosh PowerPoint</Application>
  <PresentationFormat>A4 Paper (210x297 mm)</PresentationFormat>
  <Paragraphs>42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19</cp:revision>
  <dcterms:created xsi:type="dcterms:W3CDTF">2022-12-20T13:39:35Z</dcterms:created>
  <dcterms:modified xsi:type="dcterms:W3CDTF">2023-02-08T14:17:11Z</dcterms:modified>
</cp:coreProperties>
</file>